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3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8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అతని తండ్రియైన ఇస్సాకు నా కుమారుడా, దగ్గరకువచ్చి నన్ను ముద్దుపెట్టుకొమ్మని అతనితో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దగ్గరకు వచ్చి అతని ముద్దుపెట్టుకొనెను. అప్పుడతడు అతని వస్త్రములను వాసన చూచి అతని దీవించి యిట్లనెను. ఇదిగో నా కుమారుని సువాసన యెహోవా దీవించిన చేని సువాసనవలె నున్నది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ఆకాశపుమంచును భూసారమును విస్తారమైన ధాన్యమును ద్రాక్షారసమును దేవుడు నీ కనుగ్రహించు గాక 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జనములు నీకు దాసులగుదురు జనములు నీకు సాగిలపడుదురు నీ బంధుజనులకు నీవు ఏలికవై యుండుము నీ తల్లి పుత్రులు నీకు సాగిలపడుదురు నిన్ను శపించువారు శపింపబడుదురు నిన్ను దీవించువారు దీవింపబడుదురు గాక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ఇస్సాకు యాకోబును దీవించుటయైన తరువాత యాకోబు తన తండ్రియైన ఇస్సాకు ఎదుటనుండి బయలుదేరి వెళ్లిన తక్షణమే అతని సహోదరుడైన ఏశావు వేటాడి వచ్చెను.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అతడును రుచిగల భోజ్యములను సిద్ధపరచి తన తండ్రియొద్దకు తెచ్చి నా తండ్రీ నన్ను దీవించునట్లు లేచి నీ కుమారుడు వేటాడి తెచ్చినదాని తినుమని తన తండ్రితోననెను.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27:32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తండ్రియైన ఇస్సాకు నీవెవరవని అతని నడిగినప్పుడు అతడు నేను నీ కుమారుడను ఏశావు అను నీ జ్యేష్ఠకుమారుడననగా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27:33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ఇస్సాకు మిక్కుటముగా గడగడ వణకుచు అట్లయితే వేటాడిన భోజ్యమును నాయొద్దకు తెచ్చినవారెవరు? నీవు రాక మునుపు నేను వాటన్నిటిలో తిని అతనిని నిజముగా దీవించితిని, అతడు దీవింపబడినవాడే యనెను.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27:34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ఏశావు తన తండ్రి మాటలు వినినప్పుడు దుఃఖాక్రాంతుడై పెద్దకేక వేసి ఓ నా తండ్రీ, నన్నును దీవించుమని తన తండ్రితో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27:35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నీ సహోదరుడు కపటోపాయముతో వచ్చి నీకు రావలసిన దీవెన తీసికొనిపోయెను.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27:36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ఏశావు యాకోబు అను పేరు అతనికి సరిగానే చెల్లినది; అతడు నన్ను ఈ రెండు మారులు మోసపుచ్చెను. నా జ్యేష్ఠత్వము తీసికొనెను, ఇదిగో ఇప్పుడు వచ్చి నాకు రావలసిన దీవెనను తీసికొనెనని చెప్పి నాకొరకు మరి యే దీవెనయు మిగిల్చియుంచలేదా అని అడిగెను.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27:37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ఇస్సాకు ఇదిగో అతని నీకు ఏలికనుగా నియమించి అతని బంధుజనులందరిని అతనికి దాసులుగా ఇచ్చితిని; ధాన్యమును ద్రాక్షారసమును ఇచ్చి అతని పోషించితిని గనుక నా కుమారుడా, నీకేమి చేయగలననిఏశావుతో ప్రత్యుత్తరమియ్యగా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27:38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ఏశావు నా తండ్రీ, నీయొద్ద ఒక దీవెనయే ఉన్నదా? నా తండ్రీ, నన్ను, నన్ను కూడ దీవించుమని తన తండ్రితో చెప్పి ఏశావు ఎలుగెత్తి యేడ్వగా అతని తండ్రియైన ఇస్సాకు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27:39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 నివాసము భూసారము లేకయు పైనుండిపడు ఆకాశపు మంచు లేకయు నుండును.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27:40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నీ కత్తిచేత బ్రదుకుదువు నీ సహోదరునికి దాసుడవగుదువు నీవు తిరుగులాడుచుండగా నీ మెడమీదనుండి అతనికాడి విరిచివేయుదువు అని అతని కుత్తరమిచ్చెను.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27:41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తన తండ్రి యాకోబుకిచ్చిన దీవెన నిమిత్తము ఏశావు అతనిమీద పగపట్టెను. మరియు ఏశావు నా తండ్రినిగూర్చిన దుఃఖదినములు సమీపముగా నున్నవి; అప్పుడు నా తమ్ముడైన యాకోబును చంపెదననుకొనెను.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27:42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రిబ్కా తన పెద్దకుమారుడైన ఏశావు మాటలనుగూర్చి వినినప్పుడు ఆమె తన చిన్న కుమారుడైన యాకోబును పిలువనంపి అతనితో ఇట్లనెను ఇదిగో నీ అన్నయైన ఏశావు నిన్ను చంపెదనని చెప్పి నిన్నుగూర్చి తన్నుతాను ఓదార్చుకొనుచున్నాడు.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27:43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నా కుమారుడా, నీవు నా మాట విని లేచి హారానులోనున్న నా సహోదరుడగు లాబాను నొద్దకు పారిపోయి నీ అన్న కోపము చల్లారువరకు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27:44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 అన్న కోపము నీమీదనుండి తొలగి నీవు అతనికి చేసిన వాటిని అతడు మరచువరకు లాబానునొద్ద కొన్నాళ్లు ఉండుము; 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27:45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నేను అక్కడనుండి నిన్ను పిలిపించెదను. ఒక్కనాడే మీ యిద్దరిని నేను పోగొట్టుకొననేల అనెను.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27:46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రిబ్కా ఇస్సాకుతో హేతు కుమార్తెలవలన నా ప్రాణము విసికినది. ఈ దేశస్థురాండ్రయిన హేతు కుమార్తెలలో వీరివంటి ఒకదానిని యాకోబు పెండ్లి చేసికొనినయెడల నా బ్రదుకువలన నాకేమి ప్రయోజనమనెను.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27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ఇస్సాకు వృద్ధుడై అతని కన్నులకు మందదృష్టి కలిగినప్పుడు అతడు తన పెద్ద కుమారుడైన ఏశావుతో నా కుమారుడా, అని అతని పిలువగా అతడు చిత్తము నాయనా అని అతనితో 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ఇస్సాకు ఇదిగో నేను వృద్ధుడను, నా మరణదినము నాకు తెలియదు.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నీవు దయచేసి నీ ఆయుధములైన నీ అంబులపొదిని నీ విల్లును తీసికొని అడవికి పోయి నాకొరకు వేటాడి మాంసము తెమ్ము.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నేను చావక మునుపు నిన్ను నేను ఆశీర్వదించునట్లు నాకిష్టమైన రుచిగల భోజ్యములను సిద్ధపరచి నేను తినుటకై నాయొద్దకు తెమ్మని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ఇస్సాకు తన కుమారుడగు ఏశావుతో ఇట్లు చెప్పుచుండగా రిబ్కా వినుచుండెను. ఏశావు వేటాడి మాంసము తెచ్చుటకు అడవికి వెళ్లెను.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రిబ్కా తన కుమారుడగు యాకోబును చూచి ఇదిగో నీ తండ్రి నీ అన్నయైన ఏశావుతో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మృతి బొందకమునుపు నేను తిని యెహోవా సన్నిధిని నిన్ను ఆశీర్వదించునట్లు నాకొరకు మాంసము తెచ్చి నాకు రుచిగల భోజ్యములను సిద్ధ పరచుమని చెప్పగా వింటిని.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నా కుమారుడా, నా మాట విని నేను నీకు ఆజ్ఞాపించినట్టు చేయుము.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మందకు వెళ్లి రెండు మంచి మేక పిల్లలను అక్కడనుండి నాయొద్దకు తెమ్ము. వాటితో నీ తండ్రి కిష్టమైన రుచిగల భోజ్యములను అతనికి చేసెదను.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 తండ్రి మృతిబొందక ముందు అతడు వాటిని తిని నిన్ను ఆశీర్వదించునట్లు నీవు వాటిని నీ తండ్రియొద్దకు తీసికొనిపోవలెననెను.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యాకోబు నా సహోదరుడైన ఏశావు రోమము గలవాడు, నేను నున్ననివాడను గదా.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ఒకవేళ నాతండ్రి నన్ను తడవి చూచును, అప్పుడు నేను అతని దృష్టికి వంచకుడనుగా తోచినయెడల నా మీదికి శాపమే గాని ఆశీర్వాదము తెచ్చుకొననని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అయినను అతని తల్లి నా కుమారుడా, ఆ శాపము నా మీదికి వచ్చును గాక. నీవు నా మాటమాత్రము విని, పోయి వాటిని నాయొద్దకు తీసికొని రమ్మని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వెళ్లి వాటిని తన తల్లియొద్దకు తీసికొనివచ్చెను. అతని తల్లి అతని తండ్రి కిష్టమైన రుచిగల భోజ్యములను సిద్ధపఱచెను.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తన జ్యేష్ఠ కుమారుడగు ఏశావునకు సొగసైన వస్త్రములు ఇంట తనయొద్ద నుండెను గనుక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రిబ్కా వాటిని తీసి తన చిన్న కుమారుడగు యాకోబునకు తొడిగించి ఆ మేకపిల్లల చర్మములతో అతనిచేతులను అతని మెడమీద నునుపు భాగమును కప్పి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తాను సిద్ధపరచిన రుచిగల భోజ్యములను రొట్టెను తన కుమారుడగు యాకోబుచేతికియ్యగా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తన తండ్రియొద్దకు వచ్చినా తండ్రీ, అని పిలువగా అతడు ఏమి నా కుమారుడా, నీవెవరవని అడిగెను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యాకోబు నేను ఏశావు అను నీ జ్యేష్ఠకుమారుడను, నీవు నాతో చెప్పిన ప్రకారము చేసియున్నాను. నీవు నన్ను దీవించుటకై దయచేసి లేచి కూర్చుండి, నేను వేటాడి తెచ్చినదానిని తినుమనెను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ఇస్సాకు నా కుమారుడా, ఇంత శీఘ్రముగా అది నీకెట్లు దొరికెనని అడుగగా అతడు నీ దేవుడైన యెహోవా నా యెదుటికి దాని రప్పించుటచేతనే అని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ఇస్సాకు నా కుమారుడా, నీవు ఏశావను నా కుమారుడవో కావో నేను నిన్ను తడవి చూచెదను దగ్గరకు రమ్మని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తన తండ్రియైన ఇస్సాకు దగ్గరకు వచ్చినప్పుడు అతడు అతని తడవిచూచి స్వరము యాకోబు స్వరము గానిచేతులు ఏశావుచేతులే అనెను.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యాకోబుచేతులు అతని అన్నయైన ఏశావుచేతులవలె రోమము గలవైనందున ఇస్సాకు అతనిని గురుతు పట్టలేక అతనిని దీవించి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ఏశావు అను నా కుమారుడవు నీవేనా అని అడుగగా యాకోబు నేనే అనెను.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అతడు అది నాయొద్దకు తెమ్ము; నేను నిన్ను దీవించునట్లు నా కుమారుడు వేటాడి తెచ్చినది తిందుననెను; అతడు తెచ్చినప్పుడు అతడు తినెను; ద్రాక్షారసము తేగా అతడు త్రాగెను.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